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9076F-1912-49D6-AF10-7653A22653B7}" type="datetimeFigureOut">
              <a:rPr lang="en-US" smtClean="0"/>
              <a:pPr/>
              <a:t>21/Apr/2011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24220-916A-4607-98E6-82EA3B29E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NHEITbanner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157192"/>
            <a:ext cx="4680520" cy="1700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340768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Session Title Here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Bullet Points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Bullet Points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Bullet Points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HEITNa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88640"/>
            <a:ext cx="1503193" cy="97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196752"/>
            <a:ext cx="7488832" cy="12618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Bullet Points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G.W. Stephan</dc:creator>
  <cp:lastModifiedBy>G.W. Stephan</cp:lastModifiedBy>
  <cp:revision>9</cp:revision>
  <dcterms:created xsi:type="dcterms:W3CDTF">2011-04-21T16:39:18Z</dcterms:created>
  <dcterms:modified xsi:type="dcterms:W3CDTF">2011-04-21T18:15:35Z</dcterms:modified>
</cp:coreProperties>
</file>